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71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A141-6D48-4852-A0B2-49E4B154EEBC}" type="datetimeFigureOut">
              <a:rPr lang="bg-BG" smtClean="0"/>
              <a:t>13.2.2017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7DA0-5CE9-4C24-8F29-DE34BBC2E5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77837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A141-6D48-4852-A0B2-49E4B154EEBC}" type="datetimeFigureOut">
              <a:rPr lang="bg-BG" smtClean="0"/>
              <a:t>13.2.2017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7DA0-5CE9-4C24-8F29-DE34BBC2E5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1448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A141-6D48-4852-A0B2-49E4B154EEBC}" type="datetimeFigureOut">
              <a:rPr lang="bg-BG" smtClean="0"/>
              <a:t>13.2.2017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7DA0-5CE9-4C24-8F29-DE34BBC2E5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93524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A141-6D48-4852-A0B2-49E4B154EEBC}" type="datetimeFigureOut">
              <a:rPr lang="bg-BG" smtClean="0"/>
              <a:t>13.2.2017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7DA0-5CE9-4C24-8F29-DE34BBC2E5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8423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A141-6D48-4852-A0B2-49E4B154EEBC}" type="datetimeFigureOut">
              <a:rPr lang="bg-BG" smtClean="0"/>
              <a:t>13.2.2017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7DA0-5CE9-4C24-8F29-DE34BBC2E5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0980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A141-6D48-4852-A0B2-49E4B154EEBC}" type="datetimeFigureOut">
              <a:rPr lang="bg-BG" smtClean="0"/>
              <a:t>13.2.2017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7DA0-5CE9-4C24-8F29-DE34BBC2E5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217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A141-6D48-4852-A0B2-49E4B154EEBC}" type="datetimeFigureOut">
              <a:rPr lang="bg-BG" smtClean="0"/>
              <a:t>13.2.2017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7DA0-5CE9-4C24-8F29-DE34BBC2E5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7114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A141-6D48-4852-A0B2-49E4B154EEBC}" type="datetimeFigureOut">
              <a:rPr lang="bg-BG" smtClean="0"/>
              <a:t>13.2.2017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7DA0-5CE9-4C24-8F29-DE34BBC2E5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78138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A141-6D48-4852-A0B2-49E4B154EEBC}" type="datetimeFigureOut">
              <a:rPr lang="bg-BG" smtClean="0"/>
              <a:t>13.2.2017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7DA0-5CE9-4C24-8F29-DE34BBC2E5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1371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A141-6D48-4852-A0B2-49E4B154EEBC}" type="datetimeFigureOut">
              <a:rPr lang="bg-BG" smtClean="0"/>
              <a:t>13.2.2017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7DA0-5CE9-4C24-8F29-DE34BBC2E5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30873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A141-6D48-4852-A0B2-49E4B154EEBC}" type="datetimeFigureOut">
              <a:rPr lang="bg-BG" smtClean="0"/>
              <a:t>13.2.2017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7DA0-5CE9-4C24-8F29-DE34BBC2E5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99361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EA141-6D48-4852-A0B2-49E4B154EEBC}" type="datetimeFigureOut">
              <a:rPr lang="bg-BG" smtClean="0"/>
              <a:t>13.2.2017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C7DA0-5CE9-4C24-8F29-DE34BBC2E5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2523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ПРОГРАМЕН ПРОДУКТ ЗА ГОДИШНИ ФИНАНСОВИ ОТЧЕТИ</a:t>
            </a:r>
            <a:endParaRPr lang="bg-BG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457344"/>
          </a:xfrm>
        </p:spPr>
        <p:txBody>
          <a:bodyPr>
            <a:normAutofit lnSpcReduction="10000"/>
          </a:bodyPr>
          <a:lstStyle/>
          <a:p>
            <a:r>
              <a:rPr lang="bg-BG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изготвен от </a:t>
            </a:r>
            <a:r>
              <a:rPr lang="bg-BG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Счетоводна кантора ТЕРА</a:t>
            </a:r>
            <a:r>
              <a:rPr lang="bg-BG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гр. Варна</a:t>
            </a:r>
          </a:p>
          <a:p>
            <a:endParaRPr lang="bg-BG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02182" y="4668982"/>
            <a:ext cx="4779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Tera Acc</a:t>
            </a:r>
            <a:r>
              <a:rPr lang="bg-BG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unting www.tera-bg.com</a:t>
            </a:r>
            <a:endParaRPr lang="bg-B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510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230"/>
          </a:xfrm>
        </p:spPr>
        <p:txBody>
          <a:bodyPr>
            <a:normAutofit/>
          </a:bodyPr>
          <a:lstStyle/>
          <a:p>
            <a:r>
              <a:rPr lang="bg-BG" sz="2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Справка за нетекущите (дълготрайни) </a:t>
            </a:r>
            <a:r>
              <a:rPr lang="bg-BG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активи:</a:t>
            </a:r>
            <a:endParaRPr lang="bg-BG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838199" y="5269832"/>
            <a:ext cx="105156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страница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създадена бланка с формули за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за нетекущите (дълготрайните) активи,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 Приложение №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СС 1.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горния ляв ъгъл на страницата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разположен бутон за връщане към Съдържанието,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както и бутон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автоматично форматиране за печат на отчета в една страница. За съкратена форма- без нулеви статии, използвайте графиката- всяка стъпка се задейства автоматично- с един клик на мишката.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98068"/>
            <a:ext cx="8578756" cy="3396762"/>
          </a:xfrm>
        </p:spPr>
      </p:pic>
    </p:spTree>
    <p:extLst>
      <p:ext uri="{BB962C8B-B14F-4D97-AF65-F5344CB8AC3E}">
        <p14:creationId xmlns:p14="http://schemas.microsoft.com/office/powerpoint/2010/main" val="3066133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Контроли: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1255"/>
            <a:ext cx="6818194" cy="3930554"/>
          </a:xfrm>
        </p:spPr>
      </p:pic>
      <p:sp>
        <p:nvSpPr>
          <p:cNvPr id="5" name="TextBox 4"/>
          <p:cNvSpPr txBox="1"/>
          <p:nvPr/>
        </p:nvSpPr>
        <p:spPr>
          <a:xfrm>
            <a:off x="838200" y="5732059"/>
            <a:ext cx="754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600" dirty="0" smtClean="0"/>
              <a:t>За Ваше улеснение, в страница 9, сме разработили контроли за автоматична проверка на финансовите отчети.</a:t>
            </a:r>
            <a:endParaRPr lang="bg-BG" sz="1600" dirty="0"/>
          </a:p>
        </p:txBody>
      </p:sp>
    </p:spTree>
    <p:extLst>
      <p:ext uri="{BB962C8B-B14F-4D97-AF65-F5344CB8AC3E}">
        <p14:creationId xmlns:p14="http://schemas.microsoft.com/office/powerpoint/2010/main" val="855903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Отчет за приходите и разходите, в стотинки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17715"/>
            <a:ext cx="8865358" cy="3436422"/>
          </a:xfrm>
        </p:spPr>
      </p:pic>
      <p:sp>
        <p:nvSpPr>
          <p:cNvPr id="5" name="TextBox 4"/>
          <p:cNvSpPr txBox="1"/>
          <p:nvPr/>
        </p:nvSpPr>
        <p:spPr>
          <a:xfrm>
            <a:off x="838200" y="5783561"/>
            <a:ext cx="94169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600" dirty="0" smtClean="0"/>
              <a:t>Като допълнение към пълния комплект финансови отчети, в страница 10, сме добавили бланка на Отчета за приходи и разходи, в стотинки.</a:t>
            </a:r>
            <a:endParaRPr lang="bg-BG" sz="1600" dirty="0"/>
          </a:p>
        </p:txBody>
      </p:sp>
    </p:spTree>
    <p:extLst>
      <p:ext uri="{BB962C8B-B14F-4D97-AF65-F5344CB8AC3E}">
        <p14:creationId xmlns:p14="http://schemas.microsoft.com/office/powerpoint/2010/main" val="3373956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Ръководство</a:t>
            </a:r>
            <a:endParaRPr lang="bg-BG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Съдържание:</a:t>
            </a: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Счетоводен баланс;</a:t>
            </a: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Счетоводен баланс за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малки предприятия;</a:t>
            </a: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за приходите и разходите;</a:t>
            </a: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за приходите и разходите за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малки предприятия;</a:t>
            </a: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за паричните потоци;</a:t>
            </a: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за собствения капитал;</a:t>
            </a: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за нетекущите (дълготрайни) активи;</a:t>
            </a: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за приходите и разходите, в стотинки;</a:t>
            </a: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dirty="0" smtClean="0"/>
          </a:p>
          <a:p>
            <a:pPr algn="just"/>
            <a:endParaRPr lang="bg-BG" dirty="0" smtClean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05399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Съдържание: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7633856" y="1814945"/>
            <a:ext cx="3879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страница 1 „Съдържание“ е създадена помощна таблица за автоматично разнасяне на данните. Необходимо е единствено да попълните белите полета в таблицата.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14945"/>
            <a:ext cx="6241474" cy="3546765"/>
          </a:xfrm>
        </p:spPr>
      </p:pic>
    </p:spTree>
    <p:extLst>
      <p:ext uri="{BB962C8B-B14F-4D97-AF65-F5344CB8AC3E}">
        <p14:creationId xmlns:p14="http://schemas.microsoft.com/office/powerpoint/2010/main" val="463909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Счетоводен баланс: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5324721"/>
            <a:ext cx="103839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страница 2 е създадена бланка с формули за Счетоводен баланс, съгласно Приложение № 1 от СС 1. В горния ляв ъгъл на страницата е разположен бутон за връщане към Съдържанието, а в горния десен ъгъл – бутон за автоматично форматиране за печат на отчета в една страница.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551709"/>
            <a:ext cx="9635837" cy="3546763"/>
          </a:xfrm>
        </p:spPr>
      </p:pic>
    </p:spTree>
    <p:extLst>
      <p:ext uri="{BB962C8B-B14F-4D97-AF65-F5344CB8AC3E}">
        <p14:creationId xmlns:p14="http://schemas.microsoft.com/office/powerpoint/2010/main" val="2855162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2012"/>
            <a:ext cx="8524164" cy="85524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Счетоводен баланс за микро и малки предприятия</a:t>
            </a:r>
            <a:r>
              <a:rPr lang="ru-RU" dirty="0" smtClean="0"/>
              <a:t/>
            </a:r>
            <a:br>
              <a:rPr lang="ru-RU" dirty="0" smtClean="0"/>
            </a:br>
            <a:endParaRPr lang="bg-BG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4831307"/>
            <a:ext cx="106610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страница 3 е създадена форма за изготвяне на Счетоводен баланс за </a:t>
            </a:r>
            <a:r>
              <a:rPr lang="bg-BG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малки предприятия, съгласно изискванията на чл. 29, ал. 4 от Закона за счетоводството. На база пълния отчет, автоматично се прехвърля необходимата информация за изготвянето на съкратения отчет.  За да оформите бланката, използвайте графиката- всяка стъпка се задейства автоматично- с един клик на мишката.</a:t>
            </a:r>
          </a:p>
          <a:p>
            <a:pPr algn="just"/>
            <a:endParaRPr lang="bg-BG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Забележка: Съгласно т. 24.3 от СС № 1 </a:t>
            </a:r>
            <a:r>
              <a:rPr lang="bg-BG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микропредприятията</a:t>
            </a:r>
            <a:r>
              <a:rPr lang="bg-BG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 задължени да оповестяват под линия към Счетоводния баланс определена информация.</a:t>
            </a:r>
            <a:endParaRPr lang="bg-BG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87258"/>
            <a:ext cx="6102927" cy="2972124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507" y="1087258"/>
            <a:ext cx="3924765" cy="274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319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3240"/>
            <a:ext cx="10515600" cy="958706"/>
          </a:xfrm>
        </p:spPr>
        <p:txBody>
          <a:bodyPr>
            <a:normAutofit/>
          </a:bodyPr>
          <a:lstStyle/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за приходите и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разходите:</a:t>
            </a:r>
            <a:endParaRPr lang="bg-BG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38199" y="5172502"/>
            <a:ext cx="9302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страница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създадена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бланка с формули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за приходите и разходите,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 Приложение №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СС 1. В горния ляв ъгъл на страницата е разположен бутон за връщане към Съдържанието, а в горния десен ъгъл – бутон за автоматично форматиране за печат на отчета в една страница.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377216"/>
            <a:ext cx="7691652" cy="3317613"/>
          </a:xfrm>
        </p:spPr>
      </p:pic>
    </p:spTree>
    <p:extLst>
      <p:ext uri="{BB962C8B-B14F-4D97-AF65-F5344CB8AC3E}">
        <p14:creationId xmlns:p14="http://schemas.microsoft.com/office/powerpoint/2010/main" val="1844331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117"/>
          </a:xfrm>
        </p:spPr>
        <p:txBody>
          <a:bodyPr>
            <a:normAutofit/>
          </a:bodyPr>
          <a:lstStyle/>
          <a:p>
            <a:r>
              <a:rPr lang="bg-BG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Отчет за приходите и разходите за </a:t>
            </a:r>
            <a:r>
              <a:rPr lang="bg-BG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микро</a:t>
            </a:r>
            <a:r>
              <a:rPr lang="bg-BG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 малки </a:t>
            </a:r>
            <a:r>
              <a:rPr lang="bg-BG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предприятия:</a:t>
            </a:r>
            <a:endParaRPr lang="bg-BG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838199" y="5363570"/>
            <a:ext cx="101527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страница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създадена форма за изготвяне на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за </a:t>
            </a:r>
            <a:r>
              <a:rPr lang="bg-BG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прихдите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разходите 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малки предприятия, съгласно изискванията на чл. 29, ал. 4 от Закона за счетоводството. На база пълния отчет, автоматично се прехвърля необходимата информация за изготвянето на съкратения отчет.  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69242"/>
            <a:ext cx="8570496" cy="3423074"/>
          </a:xfrm>
        </p:spPr>
      </p:pic>
    </p:spTree>
    <p:extLst>
      <p:ext uri="{BB962C8B-B14F-4D97-AF65-F5344CB8AC3E}">
        <p14:creationId xmlns:p14="http://schemas.microsoft.com/office/powerpoint/2010/main" val="1101423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Отчет за паричните </a:t>
            </a:r>
            <a:r>
              <a:rPr lang="bg-BG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потоци:</a:t>
            </a:r>
            <a:endParaRPr lang="bg-BG" sz="4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534" y="1690688"/>
            <a:ext cx="3465393" cy="28132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8200" y="5268036"/>
            <a:ext cx="1051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страница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създадена бланка с формули за Отчет за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паричните потоци,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 Приложение №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СС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горния ляв ъгъл на страницата е разположен бутон за връщане към Съдържанието, а в горния десен ъгъл – бутон за автоматично форматиране за печат на отчета в една страница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съкратена форма- без нулеви статии,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използвайте графиката- всяка стъпка се задейства автоматично- с един клик на мишката.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4752975" cy="2795246"/>
          </a:xfrm>
        </p:spPr>
      </p:pic>
    </p:spTree>
    <p:extLst>
      <p:ext uri="{BB962C8B-B14F-4D97-AF65-F5344CB8AC3E}">
        <p14:creationId xmlns:p14="http://schemas.microsoft.com/office/powerpoint/2010/main" val="1101277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>
            <a:normAutofit/>
          </a:bodyPr>
          <a:lstStyle/>
          <a:p>
            <a:r>
              <a:rPr lang="bg-BG" sz="2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Отчет за собствения </a:t>
            </a:r>
            <a:r>
              <a:rPr lang="bg-BG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капитал:</a:t>
            </a:r>
            <a:endParaRPr lang="bg-BG" sz="5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304" y="1276276"/>
            <a:ext cx="3151495" cy="209472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5593" y="5063319"/>
            <a:ext cx="100982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страница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създадена бланка с формули за Отчет за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собствения капитал,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 Приложение № 4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СС </a:t>
            </a:r>
            <a:r>
              <a:rPr lang="bg-BG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bg-BG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горния ляв ъгъл на страницата е разположен бутон за връщане към Съдържанието, а в горния десен ъгъл – бутон за автоматично форматиране за печат на отчета в една страница. За съкратена форма- без нулеви статии, използвайте графиката- всяка стъпка се задейства автоматично- с един клик на мишката.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76276"/>
            <a:ext cx="6886433" cy="2449563"/>
          </a:xfrm>
        </p:spPr>
      </p:pic>
    </p:spTree>
    <p:extLst>
      <p:ext uri="{BB962C8B-B14F-4D97-AF65-F5344CB8AC3E}">
        <p14:creationId xmlns:p14="http://schemas.microsoft.com/office/powerpoint/2010/main" val="341690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671</Words>
  <Application>Microsoft Office PowerPoint</Application>
  <PresentationFormat>Widescreen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ПРОГРАМЕН ПРОДУКТ ЗА ГОДИШНИ ФИНАНСОВИ ОТЧЕТИ</vt:lpstr>
      <vt:lpstr>Ръководство</vt:lpstr>
      <vt:lpstr>Съдържание:</vt:lpstr>
      <vt:lpstr>Счетоводен баланс:</vt:lpstr>
      <vt:lpstr>Счетоводен баланс за микро и малки предприятия </vt:lpstr>
      <vt:lpstr>Отчет за приходите и разходите:</vt:lpstr>
      <vt:lpstr>Отчет за приходите и разходите за микро и малки предприятия:</vt:lpstr>
      <vt:lpstr>Отчет за паричните потоци:</vt:lpstr>
      <vt:lpstr>Отчет за собствения капитал:</vt:lpstr>
      <vt:lpstr>Справка за нетекущите (дълготрайни) активи:</vt:lpstr>
      <vt:lpstr>Контроли:</vt:lpstr>
      <vt:lpstr>Отчет за приходите и разходите, в стотинки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ПРОГРАМЕН ПРОДУКТ ЗА ГОДИШНИ ФИНАНСОВИ ОТЧЕТИ</dc:title>
  <dc:creator>Mariya Radusheva</dc:creator>
  <cp:lastModifiedBy>Mariya Radusheva</cp:lastModifiedBy>
  <cp:revision>16</cp:revision>
  <dcterms:created xsi:type="dcterms:W3CDTF">2017-02-08T15:17:13Z</dcterms:created>
  <dcterms:modified xsi:type="dcterms:W3CDTF">2017-02-13T17:00:20Z</dcterms:modified>
</cp:coreProperties>
</file>